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hu Sudan M P" initials="MSMP" lastIdx="1" clrIdx="0">
    <p:extLst>
      <p:ext uri="{19B8F6BF-5375-455C-9EA6-DF929625EA0E}">
        <p15:presenceInfo xmlns:p15="http://schemas.microsoft.com/office/powerpoint/2012/main" userId="cbf95b1e1a2c83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commentAuthors" Target="commentAuthor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319" y="274638"/>
            <a:ext cx="8229362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E60C9-E4C9-47DA-AECC-4AC72F1BC3E5}" type="datetime3">
              <a:rPr lang="en-US" smtClean="0"/>
              <a:pPr/>
              <a:t>8 May 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VVIET Examination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5185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6"/>
          <p:cNvSpPr txBox="1">
            <a:spLocks noGrp="1"/>
          </p:cNvSpPr>
          <p:nvPr>
            <p:ph type="title"/>
          </p:nvPr>
        </p:nvSpPr>
        <p:spPr>
          <a:xfrm>
            <a:off x="279504" y="457200"/>
            <a:ext cx="8229362" cy="342989"/>
          </a:xfrm>
          <a:prstGeom prst="rect">
            <a:avLst/>
          </a:prstGeom>
        </p:spPr>
        <p:txBody>
          <a:bodyPr vert="horz" lIns="0" tIns="34299" rIns="0" bIns="34299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951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Department of Electronics and Communication Engineering</a:t>
            </a:r>
            <a:endParaRPr lang="en-US" sz="1951" b="1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279504" y="1251728"/>
            <a:ext cx="8687872" cy="1191841"/>
          </a:xfrm>
          <a:prstGeom prst="rect">
            <a:avLst/>
          </a:prstGeom>
        </p:spPr>
        <p:txBody>
          <a:bodyPr rtlCol="0" anchor="ctr">
            <a:noAutofit/>
          </a:bodyPr>
          <a:lstStyle/>
          <a:p>
            <a:pPr algn="ctr" defTabSz="685983">
              <a:spcBef>
                <a:spcPct val="0"/>
              </a:spcBef>
              <a:defRPr/>
            </a:pPr>
            <a:r>
              <a:rPr lang="en-US" sz="3001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+mj-cs"/>
              </a:rPr>
              <a:t>ENGINEERING ELECTROMAGNETIC</a:t>
            </a:r>
            <a:br>
              <a:rPr lang="en-US" sz="3001" dirty="0">
                <a:latin typeface="+mj-lt"/>
                <a:ea typeface="+mj-ea"/>
                <a:cs typeface="+mj-cs"/>
              </a:rPr>
            </a:br>
            <a:r>
              <a:rPr lang="en-GB" sz="2851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+mj-cs"/>
              </a:rPr>
              <a:t>EC450</a:t>
            </a:r>
            <a:endParaRPr lang="en-US" sz="2851" b="1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8580" y="5069954"/>
            <a:ext cx="6046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Course Coordinator: Prof. Madhu Sudan M 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C62C-6391-437C-A1FA-4ED649482959}" type="datetime4">
              <a:rPr lang="en-GB" smtClean="0"/>
              <a:pPr/>
              <a:t>08 May 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Prof. Madhu Sudan M P, Dept of ECE, SJCE, Mysuru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D4420-CC8F-41A0-90A2-4E4D75257A6B}"/>
              </a:ext>
            </a:extLst>
          </p:cNvPr>
          <p:cNvSpPr txBox="1"/>
          <p:nvPr/>
        </p:nvSpPr>
        <p:spPr>
          <a:xfrm>
            <a:off x="2155792" y="2968799"/>
            <a:ext cx="4832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FF0000"/>
                </a:solidFill>
              </a:rPr>
              <a:t>Unit 2</a:t>
            </a:r>
          </a:p>
          <a:p>
            <a:pPr algn="ctr"/>
            <a:r>
              <a:rPr lang="en-IN" sz="3600" dirty="0">
                <a:solidFill>
                  <a:srgbClr val="FF0000"/>
                </a:solidFill>
              </a:rPr>
              <a:t>ENERGY AND POTENTIAL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858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534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6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600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9916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305799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48000"/>
            <a:ext cx="8991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763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534399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763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763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6106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5344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582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0771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839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953000"/>
            <a:ext cx="8458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382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305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153399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1"/>
            <a:ext cx="8763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000999" cy="533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429000"/>
            <a:ext cx="8610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209800"/>
            <a:ext cx="8763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10600" cy="64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458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839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352800"/>
            <a:ext cx="8686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"/>
            <a:ext cx="8534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19400"/>
            <a:ext cx="8915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352800"/>
            <a:ext cx="8763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86799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8915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0"/>
            <a:ext cx="8915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6868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763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"/>
            <a:ext cx="8305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763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534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"/>
            <a:ext cx="8686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200400"/>
            <a:ext cx="8610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371600"/>
            <a:ext cx="8686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3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447801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763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610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001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200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Absolute Potential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839199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9144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09875"/>
            <a:ext cx="91440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10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077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686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868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610600" cy="426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610599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7848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763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76400"/>
            <a:ext cx="868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534400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762999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839199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534399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534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667000"/>
            <a:ext cx="8686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839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886200"/>
            <a:ext cx="8763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534400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582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686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15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95600"/>
            <a:ext cx="9144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763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5344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458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324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382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799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800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763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763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86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9B32C-7EA1-4D58-951D-E759A5DB9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304800"/>
            <a:ext cx="3810000" cy="5670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2EA6F-F91D-49A0-BCA4-2A2AAF60C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8940575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356D8-6FA9-4AF3-BF9C-846A43EB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5890"/>
            <a:ext cx="9144000" cy="1602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CD032-ADA1-43C1-BD3B-9F71C26EA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5"/>
          <a:stretch/>
        </p:blipFill>
        <p:spPr>
          <a:xfrm>
            <a:off x="-1" y="3200400"/>
            <a:ext cx="8940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4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8F596E-A39C-4521-941D-4B8D5945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051011" cy="3048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68697-8DAA-4077-8A8A-6C1E7000E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3" r="20833" b="23076"/>
          <a:stretch/>
        </p:blipFill>
        <p:spPr>
          <a:xfrm>
            <a:off x="2461451" y="3048000"/>
            <a:ext cx="4015549" cy="376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91AD3-EEBA-478D-ACDD-24429E7D5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2138E-55A3-4A8C-8932-733CAF641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2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2811A3-C030-4B3A-A69F-9ED6458FD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71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C231FE-1D68-4F44-93F4-16928EB8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34417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BC26B-4795-43D0-87A2-A680C453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" y="9144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0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839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8458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755BD5-825A-45BE-9259-2FA19843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3389376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53F8D-84BD-41E2-BEC8-05C621772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64"/>
          <a:stretch/>
        </p:blipFill>
        <p:spPr>
          <a:xfrm>
            <a:off x="55626" y="685801"/>
            <a:ext cx="8859774" cy="60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7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0EDF7-A19B-448A-9BB9-7CE53FE1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5368834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1EEED-4A97-4FBC-A01D-F4ECDA3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29640"/>
            <a:ext cx="8915400" cy="4709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46C9F6-EB6A-4C34-AC3A-E3833FF5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6" y="5810500"/>
            <a:ext cx="9012388" cy="8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15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16808-6741-4C53-876D-A6D75234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63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3D4FDD-1E00-48B5-B72E-17BE155B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92"/>
            <a:ext cx="9222102" cy="68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93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E6864-3951-4FA9-ABF4-2D5146335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3810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83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4285D-8776-40CE-BC51-086F5BA0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41910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56F3B4-4694-4416-8296-AA2C9CA5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54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5485A-AADA-4889-A233-66B386D5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92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E70003-6C40-4C98-BDCD-E3C03738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64168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0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1D14D-834D-44B2-A6D3-14F900A5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4800"/>
            <a:ext cx="9025247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382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763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4572000"/>
            <a:ext cx="8686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458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3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819400"/>
            <a:ext cx="8458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763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305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28800"/>
            <a:ext cx="8991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5344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153399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915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743200"/>
            <a:ext cx="868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5344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686799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58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58200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382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82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534399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305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76600"/>
            <a:ext cx="9144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905000"/>
            <a:ext cx="8686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67200"/>
            <a:ext cx="9144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876300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991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14400"/>
            <a:ext cx="8763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762999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581400"/>
            <a:ext cx="8382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8839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8392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763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839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362200"/>
            <a:ext cx="822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505200"/>
            <a:ext cx="85153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763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686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763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895600"/>
            <a:ext cx="8534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8392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371600"/>
            <a:ext cx="8762999" cy="533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763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05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5181600"/>
            <a:ext cx="8001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686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2362200"/>
            <a:ext cx="8686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19400"/>
            <a:ext cx="8686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"/>
            <a:ext cx="8686800" cy="304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276600"/>
            <a:ext cx="8458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42</Words>
  <Application>Microsoft Office PowerPoint</Application>
  <PresentationFormat>On-screen Show (4:3)</PresentationFormat>
  <Paragraphs>9</Paragraphs>
  <Slides>178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4" baseType="lpstr">
      <vt:lpstr>Arial</vt:lpstr>
      <vt:lpstr>Calibri</vt:lpstr>
      <vt:lpstr>Cambria</vt:lpstr>
      <vt:lpstr>Times New Roman</vt:lpstr>
      <vt:lpstr>Wingdings</vt:lpstr>
      <vt:lpstr>Office Theme</vt:lpstr>
      <vt:lpstr>Department of Electronics and Communication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unit</dc:title>
  <dc:creator>User</dc:creator>
  <cp:lastModifiedBy>Madhu Sudan M P</cp:lastModifiedBy>
  <cp:revision>13</cp:revision>
  <dcterms:created xsi:type="dcterms:W3CDTF">2006-08-16T00:00:00Z</dcterms:created>
  <dcterms:modified xsi:type="dcterms:W3CDTF">2021-05-08T05:43:13Z</dcterms:modified>
</cp:coreProperties>
</file>